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67" r:id="rId4"/>
    <p:sldId id="274" r:id="rId5"/>
    <p:sldId id="259" r:id="rId6"/>
    <p:sldId id="271" r:id="rId7"/>
    <p:sldId id="260" r:id="rId8"/>
    <p:sldId id="263" r:id="rId9"/>
    <p:sldId id="264" r:id="rId10"/>
    <p:sldId id="272" r:id="rId11"/>
    <p:sldId id="273" r:id="rId12"/>
    <p:sldId id="257" r:id="rId13"/>
    <p:sldId id="262" r:id="rId14"/>
    <p:sldId id="265" r:id="rId15"/>
    <p:sldId id="275" r:id="rId16"/>
    <p:sldId id="266" r:id="rId17"/>
    <p:sldId id="269" r:id="rId18"/>
    <p:sldId id="270" r:id="rId19"/>
    <p:sldId id="268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34" autoAdjust="0"/>
  </p:normalViewPr>
  <p:slideViewPr>
    <p:cSldViewPr>
      <p:cViewPr varScale="1">
        <p:scale>
          <a:sx n="50" d="100"/>
          <a:sy n="50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78DCD-A49D-4E73-BC0E-85453152AD30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FF6F8-75C2-43C2-811E-11D8BE27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3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 and manual of Steelton</a:t>
            </a:r>
            <a:r>
              <a:rPr lang="en-US" baseline="0" dirty="0" smtClean="0"/>
              <a:t> public schools 1891-1894/Pennsylvania Steel Co. paid for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60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1913 – Charles</a:t>
            </a:r>
            <a:r>
              <a:rPr lang="en-US" baseline="0" dirty="0" smtClean="0"/>
              <a:t> Howard Lloyd – two story replacement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57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1929 – six room </a:t>
            </a:r>
            <a:r>
              <a:rPr lang="en-US" dirty="0" smtClean="0">
                <a:solidFill>
                  <a:srgbClr val="FF0000"/>
                </a:solidFill>
              </a:rPr>
              <a:t>addition </a:t>
            </a:r>
            <a:r>
              <a:rPr lang="en-US" dirty="0" smtClean="0"/>
              <a:t>by Charles Howard Lloyd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5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Smith architect – Adams</a:t>
            </a:r>
            <a:r>
              <a:rPr lang="en-US" baseline="0" dirty="0" smtClean="0"/>
              <a:t> and Bailey Streets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79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Principal</a:t>
            </a:r>
            <a:r>
              <a:rPr lang="en-US" baseline="0" dirty="0" smtClean="0"/>
              <a:t> of Hygienic School 1885-1936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9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 room</a:t>
            </a:r>
            <a:r>
              <a:rPr lang="en-US" baseline="0" dirty="0" smtClean="0"/>
              <a:t> of the Hygienic – Charles Howard Lloyd architect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40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Till 1959  -Science and Lab classroom</a:t>
            </a:r>
            <a:r>
              <a:rPr lang="en-US" baseline="0" dirty="0" smtClean="0"/>
              <a:t> – notice the bottles on the shelves – Lloyd architect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46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 Bent, Felton School, High School, West Side, Felton Building lofts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85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</a:t>
            </a:r>
            <a:r>
              <a:rPr lang="en-US" baseline="0" dirty="0" smtClean="0"/>
              <a:t> of Tuskegee Inst</a:t>
            </a:r>
            <a:r>
              <a:rPr lang="en-US" baseline="0" smtClean="0"/>
              <a:t>., Buffalo Soldier,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2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 </a:t>
            </a:r>
            <a:r>
              <a:rPr lang="en-US" dirty="0" err="1" smtClean="0"/>
              <a:t>Imes</a:t>
            </a:r>
            <a:r>
              <a:rPr lang="en-US" dirty="0" smtClean="0"/>
              <a:t>, Rev</a:t>
            </a:r>
            <a:r>
              <a:rPr lang="en-US" baseline="0" dirty="0" smtClean="0"/>
              <a:t> Doc. Vernon James, Mrs. James, youth of the Hygienic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93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demolition</a:t>
            </a:r>
            <a:r>
              <a:rPr lang="en-US" baseline="0" dirty="0" smtClean="0"/>
              <a:t> of the school 1974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Steelton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3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elementary</a:t>
            </a:r>
            <a:r>
              <a:rPr lang="en-US" baseline="0" dirty="0" smtClean="0"/>
              <a:t> school children and Miss </a:t>
            </a:r>
            <a:r>
              <a:rPr lang="en-US" baseline="0" dirty="0" err="1" smtClean="0"/>
              <a:t>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4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1890 schooling at</a:t>
            </a:r>
            <a:r>
              <a:rPr lang="en-US" baseline="0" dirty="0" smtClean="0"/>
              <a:t> churches and Odd Fellows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2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Originally built 1891-1892</a:t>
            </a:r>
            <a:r>
              <a:rPr lang="en-US" baseline="0" dirty="0" smtClean="0"/>
              <a:t> school built - John C Smith architect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8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Charles Howard Lloyd – 1890</a:t>
            </a:r>
            <a:r>
              <a:rPr lang="en-US" baseline="0" dirty="0" smtClean="0"/>
              <a:t> around time of apprenticeship with John C. Smith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7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1-23-1929 addition</a:t>
            </a:r>
            <a:r>
              <a:rPr lang="en-US" baseline="0" dirty="0" smtClean="0"/>
              <a:t> of six rooms - </a:t>
            </a:r>
            <a:r>
              <a:rPr lang="en-US" dirty="0" smtClean="0"/>
              <a:t>Harrisburg</a:t>
            </a:r>
            <a:r>
              <a:rPr lang="en-US" baseline="0" dirty="0" smtClean="0"/>
              <a:t> Evening New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3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class standing outside of school</a:t>
            </a:r>
            <a:r>
              <a:rPr lang="en-US" baseline="0" dirty="0" smtClean="0"/>
              <a:t> 1910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3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Professor Howard</a:t>
            </a:r>
            <a:r>
              <a:rPr lang="en-US" baseline="0" dirty="0" smtClean="0"/>
              <a:t> with children outside of school building 1916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FF6F8-75C2-43C2-811E-11D8BE2774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2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9893-F3CB-4CED-AF85-11C7CDA1C4D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07CE-CBE6-4998-803B-A467261E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2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9893-F3CB-4CED-AF85-11C7CDA1C4D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07CE-CBE6-4998-803B-A467261E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4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9893-F3CB-4CED-AF85-11C7CDA1C4D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07CE-CBE6-4998-803B-A467261E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9893-F3CB-4CED-AF85-11C7CDA1C4D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07CE-CBE6-4998-803B-A467261E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9893-F3CB-4CED-AF85-11C7CDA1C4D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07CE-CBE6-4998-803B-A467261E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0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9893-F3CB-4CED-AF85-11C7CDA1C4D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07CE-CBE6-4998-803B-A467261E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2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9893-F3CB-4CED-AF85-11C7CDA1C4D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07CE-CBE6-4998-803B-A467261E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7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9893-F3CB-4CED-AF85-11C7CDA1C4D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07CE-CBE6-4998-803B-A467261E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2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9893-F3CB-4CED-AF85-11C7CDA1C4D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07CE-CBE6-4998-803B-A467261E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1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9893-F3CB-4CED-AF85-11C7CDA1C4D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07CE-CBE6-4998-803B-A467261E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2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9893-F3CB-4CED-AF85-11C7CDA1C4D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07CE-CBE6-4998-803B-A467261E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7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9893-F3CB-4CED-AF85-11C7CDA1C4D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07CE-CBE6-4998-803B-A467261E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5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5334000" cy="5516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542610" cy="651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1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7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33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Hygienic School for Colored Children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914400"/>
          </a:xfrm>
        </p:spPr>
        <p:txBody>
          <a:bodyPr/>
          <a:lstStyle/>
          <a:p>
            <a:pPr algn="ctr"/>
            <a:r>
              <a:rPr lang="en-US" dirty="0" smtClean="0"/>
              <a:t>Located at Adams and Bailey Streets. </a:t>
            </a:r>
            <a:endParaRPr lang="en-US" dirty="0"/>
          </a:p>
        </p:txBody>
      </p:sp>
      <p:pic>
        <p:nvPicPr>
          <p:cNvPr id="1026" name="Picture 2" descr="C:\Users\Barb\Pictures\Telegraph newspapers\Steelton Schools 1895++\Hygienic School 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7843"/>
            <a:ext cx="7315200" cy="48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00601"/>
            <a:ext cx="3352800" cy="566738"/>
          </a:xfrm>
        </p:spPr>
        <p:txBody>
          <a:bodyPr/>
          <a:lstStyle/>
          <a:p>
            <a:pPr algn="ctr"/>
            <a:r>
              <a:rPr lang="en-US" dirty="0" smtClean="0"/>
              <a:t>Professor Charles Howard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3236912" cy="439537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367339"/>
            <a:ext cx="3352800" cy="804862"/>
          </a:xfrm>
        </p:spPr>
        <p:txBody>
          <a:bodyPr/>
          <a:lstStyle/>
          <a:p>
            <a:pPr algn="ctr"/>
            <a:r>
              <a:rPr lang="en-US" dirty="0" smtClean="0"/>
              <a:t>Principal of Hygienic School for fifty years. </a:t>
            </a:r>
            <a:endParaRPr lang="en-US" dirty="0"/>
          </a:p>
        </p:txBody>
      </p:sp>
      <p:pic>
        <p:nvPicPr>
          <p:cNvPr id="3074" name="Picture 2" descr="C:\Users\Barb\Pictures\Telegraph newspapers\Sam Cole\Cole and Keys promoted 9-19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1"/>
            <a:ext cx="519112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Hygienic classroom</a:t>
            </a:r>
            <a:endParaRPr lang="en-US" dirty="0"/>
          </a:p>
        </p:txBody>
      </p:sp>
      <p:pic>
        <p:nvPicPr>
          <p:cNvPr id="8194" name="Picture 2" descr="C:\Users\Barb\Pictures\Telegraph newspapers\Steelton Schools 1895++\Hygienic class 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4163"/>
            <a:ext cx="6553200" cy="510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83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Story of young Suzanne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02967"/>
            <a:ext cx="4273167" cy="58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5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Science/lab classroom </a:t>
            </a:r>
            <a:endParaRPr lang="en-US" dirty="0"/>
          </a:p>
        </p:txBody>
      </p:sp>
      <p:pic>
        <p:nvPicPr>
          <p:cNvPr id="9218" name="Picture 2" descr="C:\Users\Barb\Pictures\Telegraph newspapers\Steelton Schools 1895++\Hygienic class room with chai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77200" cy="53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3496"/>
          </a:xfrm>
        </p:spPr>
        <p:txBody>
          <a:bodyPr/>
          <a:lstStyle/>
          <a:p>
            <a:r>
              <a:rPr lang="en-US" dirty="0" smtClean="0"/>
              <a:t>Schools in Steelton 1880’s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2" y="1144821"/>
            <a:ext cx="2857500" cy="2314575"/>
          </a:xfrm>
        </p:spPr>
      </p:pic>
      <p:pic>
        <p:nvPicPr>
          <p:cNvPr id="11266" name="Picture 2" descr="C:\Users\Barb\Pictures\Telegraph newspapers\Steelton Schools 1895++\Old HS then the Felton Building now Apartme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42" y="1183078"/>
            <a:ext cx="28575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Barb\Pictures\Telegraph newspapers\Steelton Schools 1895++\SH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42" y="1268022"/>
            <a:ext cx="2752035" cy="218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Barb\Pictures\Telegraph newspapers\Steelton Schools 1895++\ths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7334"/>
            <a:ext cx="2852721" cy="29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Barb\Pictures\Telegraph newspapers\Steelton Schools 1895++\West Side Steelton Pa Erected 1890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21" y="3733801"/>
            <a:ext cx="3395679" cy="27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Barb\Pictures\Telegraph newspapers\Steelton Schools 1895++\Steelton Elem on 4th &amp; Walnut St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00" y="3423639"/>
            <a:ext cx="2667000" cy="328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Hygienic produced </a:t>
            </a:r>
            <a:br>
              <a:rPr lang="en-US" dirty="0" smtClean="0"/>
            </a:br>
            <a:r>
              <a:rPr lang="en-US" dirty="0" smtClean="0"/>
              <a:t>teachers</a:t>
            </a:r>
            <a:br>
              <a:rPr lang="en-US" dirty="0" smtClean="0"/>
            </a:br>
            <a:r>
              <a:rPr lang="en-US" dirty="0" smtClean="0"/>
              <a:t>lawyers</a:t>
            </a:r>
            <a:br>
              <a:rPr lang="en-US" dirty="0" smtClean="0"/>
            </a:br>
            <a:r>
              <a:rPr lang="en-US" dirty="0" smtClean="0"/>
              <a:t>doctors</a:t>
            </a:r>
            <a:br>
              <a:rPr lang="en-US" dirty="0" smtClean="0"/>
            </a:br>
            <a:r>
              <a:rPr lang="en-US" dirty="0" smtClean="0"/>
              <a:t>ministers</a:t>
            </a:r>
            <a:br>
              <a:rPr lang="en-US" dirty="0" smtClean="0"/>
            </a:br>
            <a:r>
              <a:rPr lang="en-US" dirty="0" smtClean="0"/>
              <a:t>professors</a:t>
            </a:r>
            <a:br>
              <a:rPr lang="en-US" dirty="0" smtClean="0"/>
            </a:br>
            <a:r>
              <a:rPr lang="en-US" dirty="0" smtClean="0"/>
              <a:t>Armed </a:t>
            </a:r>
            <a:r>
              <a:rPr lang="en-US" smtClean="0"/>
              <a:t>forces members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and many wonderful people that served the community well. </a:t>
            </a:r>
            <a:br>
              <a:rPr lang="en-US" sz="3100" dirty="0" smtClean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9499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685801"/>
            <a:ext cx="4078285" cy="1170374"/>
          </a:xfrm>
        </p:spPr>
        <p:txBody>
          <a:bodyPr/>
          <a:lstStyle/>
          <a:p>
            <a:r>
              <a:rPr lang="en-US" dirty="0" smtClean="0"/>
              <a:t>Faces of the Past</a:t>
            </a:r>
            <a:endParaRPr lang="en-US" dirty="0"/>
          </a:p>
        </p:txBody>
      </p:sp>
      <p:pic>
        <p:nvPicPr>
          <p:cNvPr id="12290" name="Picture 2" descr="C:\Users\Barb\Pictures\Telegraph newspapers\Steelton Schools 1895++\hygclassdet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1856175"/>
            <a:ext cx="3951286" cy="47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Barb\Pictures\Telegraph newspapers\Steelton Schools 1895++\hygteac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96030"/>
            <a:ext cx="2066926" cy="27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Barb\Pictures\Telegraph newspapers\Steelton Schools 1895++\james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6" y="235895"/>
            <a:ext cx="2093914" cy="298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Barb\Pictures\Telegraph newspapers\Steelton Schools 1895++\jamesv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2" y="3288866"/>
            <a:ext cx="2429628" cy="33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Barb\Pictures\Telegraph newspapers\Steelton Schools 1895++\stude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23" y="3288866"/>
            <a:ext cx="1904039" cy="32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80147"/>
            <a:ext cx="7753350" cy="489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229600" cy="19049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Hygienic School for Colored Children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898775"/>
            <a:ext cx="39989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6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Hygienic demolished 1974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7" y="1981201"/>
            <a:ext cx="6900553" cy="408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5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 Aura </a:t>
            </a:r>
            <a:r>
              <a:rPr lang="en-US" dirty="0" err="1" smtClean="0"/>
              <a:t>Imes</a:t>
            </a:r>
            <a:r>
              <a:rPr lang="en-US" dirty="0"/>
              <a:t> </a:t>
            </a:r>
            <a:r>
              <a:rPr lang="en-US" dirty="0" smtClean="0"/>
              <a:t>class of 1886-1887</a:t>
            </a:r>
            <a:endParaRPr lang="en-US" dirty="0"/>
          </a:p>
        </p:txBody>
      </p:sp>
      <p:pic>
        <p:nvPicPr>
          <p:cNvPr id="10242" name="Picture 2" descr="C:\Users\Barb\Pictures\Telegraph newspapers\Steelton Schools 1895++\aurai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9430"/>
            <a:ext cx="8839200" cy="389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7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" y="117973"/>
            <a:ext cx="4201403" cy="434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7972"/>
            <a:ext cx="4038600" cy="421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06" y="4473836"/>
            <a:ext cx="4298693" cy="205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1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Land purchased for colored school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9" y="1447800"/>
            <a:ext cx="6913562" cy="480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4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715000"/>
            <a:ext cx="5827712" cy="914399"/>
          </a:xfrm>
        </p:spPr>
        <p:txBody>
          <a:bodyPr/>
          <a:lstStyle/>
          <a:p>
            <a:pPr algn="ctr"/>
            <a:r>
              <a:rPr lang="en-US" dirty="0" smtClean="0"/>
              <a:t>Charles Howard Lloyd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143178" y="1057577"/>
            <a:ext cx="6022215" cy="451666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1442803"/>
            <a:ext cx="416052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562600"/>
            <a:ext cx="54864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Howard Lloyd, architect for second Hygienic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9634"/>
            <a:ext cx="7315200" cy="5238206"/>
          </a:xfrm>
        </p:spPr>
      </p:pic>
    </p:spTree>
    <p:extLst>
      <p:ext uri="{BB962C8B-B14F-4D97-AF65-F5344CB8AC3E}">
        <p14:creationId xmlns:p14="http://schemas.microsoft.com/office/powerpoint/2010/main" val="33602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class standing outside of original Hygienic School 1910</a:t>
            </a:r>
            <a:endParaRPr lang="en-US" dirty="0"/>
          </a:p>
        </p:txBody>
      </p:sp>
      <p:pic>
        <p:nvPicPr>
          <p:cNvPr id="6146" name="Picture 2" descr="C:\Users\Barb\Pictures\Telegraph newspapers\Steelton Schools 1895++\hyg1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5727"/>
            <a:ext cx="8229600" cy="50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Grammer</a:t>
            </a:r>
            <a:r>
              <a:rPr lang="en-US" dirty="0" smtClean="0"/>
              <a:t> class of Hygienic 1916 with Prof. </a:t>
            </a:r>
            <a:r>
              <a:rPr lang="en-US" dirty="0" err="1" smtClean="0"/>
              <a:t>C.F.Howard</a:t>
            </a:r>
            <a:r>
              <a:rPr lang="en-US" dirty="0" smtClean="0"/>
              <a:t>, principal </a:t>
            </a:r>
            <a:endParaRPr lang="en-US" dirty="0"/>
          </a:p>
        </p:txBody>
      </p:sp>
      <p:pic>
        <p:nvPicPr>
          <p:cNvPr id="7170" name="Picture 2" descr="C:\Users\Barb\Pictures\Telegraph newspapers\Steelton Schools 1895++\hyg2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6" y="1371600"/>
            <a:ext cx="817198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293</Words>
  <Application>Microsoft Office PowerPoint</Application>
  <PresentationFormat>On-screen Show (4:3)</PresentationFormat>
  <Paragraphs>56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Hygienic School for Colored Children </vt:lpstr>
      <vt:lpstr>Miss Aura Imes class of 1886-1887</vt:lpstr>
      <vt:lpstr>PowerPoint Presentation</vt:lpstr>
      <vt:lpstr>Land purchased for colored school</vt:lpstr>
      <vt:lpstr>Charles Howard Lloyd</vt:lpstr>
      <vt:lpstr>Howard Lloyd, architect for second Hygienic </vt:lpstr>
      <vt:lpstr>Primary class standing outside of original Hygienic School 1910</vt:lpstr>
      <vt:lpstr>Grammer class of Hygienic 1916 with Prof. C.F.Howard, principal </vt:lpstr>
      <vt:lpstr>PowerPoint Presentation</vt:lpstr>
      <vt:lpstr>PowerPoint Presentation</vt:lpstr>
      <vt:lpstr>Hygienic School for Colored Children</vt:lpstr>
      <vt:lpstr>Professor Charles Howard</vt:lpstr>
      <vt:lpstr>New Hygienic classroom</vt:lpstr>
      <vt:lpstr>Story of young Suzanne</vt:lpstr>
      <vt:lpstr>Science/lab classroom </vt:lpstr>
      <vt:lpstr>Schools in Steelton 1880’s</vt:lpstr>
      <vt:lpstr>Hygienic produced  teachers lawyers doctors ministers professors Armed forces members  and many wonderful people that served the community well.  </vt:lpstr>
      <vt:lpstr>Faces of the Past</vt:lpstr>
      <vt:lpstr>Hygienic demolished 1974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Steelton School  Hygienic School for Colored Children</dc:title>
  <dc:creator>Barb</dc:creator>
  <cp:lastModifiedBy>Barb</cp:lastModifiedBy>
  <cp:revision>45</cp:revision>
  <cp:lastPrinted>2016-02-16T19:16:42Z</cp:lastPrinted>
  <dcterms:created xsi:type="dcterms:W3CDTF">2016-02-12T16:02:00Z</dcterms:created>
  <dcterms:modified xsi:type="dcterms:W3CDTF">2018-07-19T19:09:11Z</dcterms:modified>
</cp:coreProperties>
</file>